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2"/>
  </p:normalViewPr>
  <p:slideViewPr>
    <p:cSldViewPr snapToGrid="0">
      <p:cViewPr varScale="1">
        <p:scale>
          <a:sx n="111" d="100"/>
          <a:sy n="111" d="100"/>
        </p:scale>
        <p:origin x="59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753e0a2d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753e0a2d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753e0a2d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753e0a2d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753e0a2d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753e0a2d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空白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1700" y="875952"/>
            <a:ext cx="8520600" cy="50627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311700" y="1572892"/>
            <a:ext cx="8520600" cy="3020129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C_PPT_0529" id="{DFA69EAE-313D-452A-8BEA-CB9C4EB65616}" vid="{D3DAB4D3-0127-4124-A777-A210A615A58B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ITC-Asia Template</Template>
  <TotalTime>0</TotalTime>
  <Words>0</Words>
  <Application>Microsoft Office PowerPoint</Application>
  <PresentationFormat>如螢幕大小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Soon-Jyh Chang</dc:creator>
  <cp:lastModifiedBy>Soon-Jyh Chang</cp:lastModifiedBy>
  <cp:revision>1</cp:revision>
  <dcterms:created xsi:type="dcterms:W3CDTF">2020-08-17T04:32:22Z</dcterms:created>
  <dcterms:modified xsi:type="dcterms:W3CDTF">2020-08-17T04:32:41Z</dcterms:modified>
</cp:coreProperties>
</file>